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61" r:id="rId2"/>
    <p:sldId id="258" r:id="rId3"/>
    <p:sldId id="257" r:id="rId4"/>
    <p:sldId id="260" r:id="rId5"/>
    <p:sldId id="263" r:id="rId6"/>
    <p:sldId id="262" r:id="rId7"/>
    <p:sldId id="265" r:id="rId8"/>
    <p:sldId id="267" r:id="rId9"/>
    <p:sldId id="264" r:id="rId10"/>
    <p:sldId id="269" r:id="rId11"/>
    <p:sldId id="266" r:id="rId12"/>
    <p:sldId id="271" r:id="rId13"/>
    <p:sldId id="273" r:id="rId14"/>
    <p:sldId id="270" r:id="rId15"/>
    <p:sldId id="274" r:id="rId16"/>
    <p:sldId id="275" r:id="rId17"/>
    <p:sldId id="279" r:id="rId18"/>
    <p:sldId id="278" r:id="rId19"/>
    <p:sldId id="280" r:id="rId20"/>
    <p:sldId id="277" r:id="rId21"/>
    <p:sldId id="276" r:id="rId22"/>
    <p:sldId id="259" r:id="rId23"/>
    <p:sldId id="281" r:id="rId24"/>
    <p:sldId id="282" r:id="rId25"/>
    <p:sldId id="283" r:id="rId26"/>
    <p:sldId id="286" r:id="rId27"/>
    <p:sldId id="284" r:id="rId28"/>
    <p:sldId id="285" r:id="rId29"/>
    <p:sldId id="287" r:id="rId3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490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 snapToGrid="0" showGuides="1">
      <p:cViewPr varScale="1">
        <p:scale>
          <a:sx n="68" d="100"/>
          <a:sy n="68" d="100"/>
        </p:scale>
        <p:origin x="-786" y="-96"/>
      </p:cViewPr>
      <p:guideLst>
        <p:guide orient="horz" pos="2160"/>
        <p:guide pos="490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DC6499-71C5-4170-B37F-BF1BE088B520}" type="datetimeFigureOut">
              <a:rPr lang="ru-RU" smtClean="0"/>
              <a:pPr/>
              <a:t>28.02.2017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1A19D5-D1E8-47EA-993F-7CAFE6C43C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39606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1A19D5-D1E8-47EA-993F-7CAFE6C43C3C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421260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1A19D5-D1E8-47EA-993F-7CAFE6C43C3C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472950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1A19D5-D1E8-47EA-993F-7CAFE6C43C3C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669808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12883-B0DA-437F-AEED-9516D4476082}" type="datetimeFigureOut">
              <a:rPr lang="ru-RU" smtClean="0"/>
              <a:pPr/>
              <a:t>28.02.2017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97082-CE6E-4426-8B8B-F664ED22702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128120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12883-B0DA-437F-AEED-9516D4476082}" type="datetimeFigureOut">
              <a:rPr lang="ru-RU" smtClean="0"/>
              <a:pPr/>
              <a:t>28.02.2017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97082-CE6E-4426-8B8B-F664ED22702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093638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12883-B0DA-437F-AEED-9516D4476082}" type="datetimeFigureOut">
              <a:rPr lang="ru-RU" smtClean="0"/>
              <a:pPr/>
              <a:t>28.02.2017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97082-CE6E-4426-8B8B-F664ED22702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790052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12883-B0DA-437F-AEED-9516D4476082}" type="datetimeFigureOut">
              <a:rPr lang="ru-RU" smtClean="0"/>
              <a:pPr/>
              <a:t>28.02.2017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97082-CE6E-4426-8B8B-F664ED22702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509315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12883-B0DA-437F-AEED-9516D4476082}" type="datetimeFigureOut">
              <a:rPr lang="ru-RU" smtClean="0"/>
              <a:pPr/>
              <a:t>28.02.2017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97082-CE6E-4426-8B8B-F664ED22702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280341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12883-B0DA-437F-AEED-9516D4476082}" type="datetimeFigureOut">
              <a:rPr lang="ru-RU" smtClean="0"/>
              <a:pPr/>
              <a:t>28.02.2017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97082-CE6E-4426-8B8B-F664ED22702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484299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12883-B0DA-437F-AEED-9516D4476082}" type="datetimeFigureOut">
              <a:rPr lang="ru-RU" smtClean="0"/>
              <a:pPr/>
              <a:t>28.02.2017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97082-CE6E-4426-8B8B-F664ED22702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765468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12883-B0DA-437F-AEED-9516D4476082}" type="datetimeFigureOut">
              <a:rPr lang="ru-RU" smtClean="0"/>
              <a:pPr/>
              <a:t>28.02.2017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97082-CE6E-4426-8B8B-F664ED22702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289115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12883-B0DA-437F-AEED-9516D4476082}" type="datetimeFigureOut">
              <a:rPr lang="ru-RU" smtClean="0"/>
              <a:pPr/>
              <a:t>28.02.2017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97082-CE6E-4426-8B8B-F664ED22702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130313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12883-B0DA-437F-AEED-9516D4476082}" type="datetimeFigureOut">
              <a:rPr lang="ru-RU" smtClean="0"/>
              <a:pPr/>
              <a:t>28.02.2017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97082-CE6E-4426-8B8B-F664ED22702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859833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12883-B0DA-437F-AEED-9516D4476082}" type="datetimeFigureOut">
              <a:rPr lang="ru-RU" smtClean="0"/>
              <a:pPr/>
              <a:t>28.02.2017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97082-CE6E-4426-8B8B-F664ED22702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096911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512883-B0DA-437F-AEED-9516D4476082}" type="datetimeFigureOut">
              <a:rPr lang="ru-RU" smtClean="0"/>
              <a:pPr/>
              <a:t>28.02.2017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B97082-CE6E-4426-8B8B-F664ED22702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65152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0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7" Type="http://schemas.openxmlformats.org/officeDocument/2006/relationships/image" Target="../media/image85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jpeg"/><Relationship Id="rId3" Type="http://schemas.openxmlformats.org/officeDocument/2006/relationships/image" Target="../media/image87.jpeg"/><Relationship Id="rId7" Type="http://schemas.openxmlformats.org/officeDocument/2006/relationships/image" Target="../media/image91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Documents and Settings\Галина Кошкина\Мои документы\программы\14698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0999" y="0"/>
            <a:ext cx="4876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809874" y="757991"/>
            <a:ext cx="4499810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 sz="3200" b="1" dirty="0">
                <a:solidFill>
                  <a:srgbClr val="FF0000"/>
                </a:solidFill>
                <a:latin typeface="Calibri" panose="020F0502020204030204" pitchFamily="34" charset="0"/>
              </a:rPr>
              <a:t>English week</a:t>
            </a:r>
          </a:p>
          <a:p>
            <a:pPr eaLnBrk="1" hangingPunct="1"/>
            <a:r>
              <a:rPr lang="ru-RU" altLang="ru-RU" sz="3200" b="1" dirty="0">
                <a:solidFill>
                  <a:srgbClr val="FF0000"/>
                </a:solidFill>
                <a:latin typeface="Calibri" panose="020F0502020204030204" pitchFamily="34" charset="0"/>
              </a:rPr>
              <a:t>Неделя английского языка </a:t>
            </a:r>
            <a:r>
              <a:rPr lang="ru-RU" altLang="ru-RU" sz="32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ru-RU" sz="3200" b="1" dirty="0">
                <a:solidFill>
                  <a:srgbClr val="FF0000"/>
                </a:solidFill>
              </a:rPr>
              <a:t>с 13 по 22 февраля 2017года</a:t>
            </a:r>
            <a:endParaRPr lang="en-US" altLang="ru-RU" sz="3200" b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6148" name="TextBox 3"/>
          <p:cNvSpPr txBox="1">
            <a:spLocks noChangeArrowheads="1"/>
          </p:cNvSpPr>
          <p:nvPr/>
        </p:nvSpPr>
        <p:spPr bwMode="auto">
          <a:xfrm>
            <a:off x="7571874" y="4620126"/>
            <a:ext cx="12954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ru-RU" sz="2000" b="1">
              <a:solidFill>
                <a:srgbClr val="7030A0"/>
              </a:solidFill>
              <a:latin typeface="Calibri" panose="020F0502020204030204" pitchFamily="34" charset="0"/>
            </a:endParaRPr>
          </a:p>
          <a:p>
            <a:pPr eaLnBrk="1" hangingPunct="1"/>
            <a:endParaRPr lang="en-US" altLang="ru-RU" sz="2000" b="1">
              <a:solidFill>
                <a:srgbClr val="7030A0"/>
              </a:solidFill>
              <a:latin typeface="Calibri" panose="020F0502020204030204" pitchFamily="34" charset="0"/>
            </a:endParaRPr>
          </a:p>
          <a:p>
            <a:pPr eaLnBrk="1" hangingPunct="1"/>
            <a:endParaRPr lang="en-US" altLang="ru-RU" sz="2000" b="1">
              <a:solidFill>
                <a:srgbClr val="7030A0"/>
              </a:solidFill>
              <a:latin typeface="Calibri" panose="020F050202020403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424862" y="3525253"/>
            <a:ext cx="4535905" cy="64633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ru-RU" dirty="0" smtClean="0"/>
              <a:t>«Знание языков — дверь к мудрости». </a:t>
            </a:r>
          </a:p>
          <a:p>
            <a:r>
              <a:rPr lang="ru-RU" dirty="0" smtClean="0"/>
              <a:t>Роджер Бэкон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2328587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Documents and Settings\Галина Кошкина\Мои документы\программы\1250192569_scool_septemb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TextBox 1"/>
          <p:cNvSpPr txBox="1">
            <a:spLocks noChangeArrowheads="1"/>
          </p:cNvSpPr>
          <p:nvPr/>
        </p:nvSpPr>
        <p:spPr bwMode="auto">
          <a:xfrm>
            <a:off x="3352800" y="381001"/>
            <a:ext cx="5257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400" b="1">
                <a:solidFill>
                  <a:srgbClr val="C00000"/>
                </a:solidFill>
                <a:latin typeface="Calibri" panose="020F0502020204030204" pitchFamily="34" charset="0"/>
              </a:rPr>
              <a:t>План мероприятий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679280622"/>
              </p:ext>
            </p:extLst>
          </p:nvPr>
        </p:nvGraphicFramePr>
        <p:xfrm>
          <a:off x="4876800" y="838200"/>
          <a:ext cx="4844716" cy="48799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8772"/>
                <a:gridCol w="2274014"/>
                <a:gridCol w="2241930"/>
              </a:tblGrid>
              <a:tr h="423774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№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r>
                        <a:rPr lang="ru-RU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          4 </a:t>
                      </a: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день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        четверг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5" marB="45715"/>
                </a:tc>
              </a:tr>
              <a:tr h="871494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Disco</a:t>
                      </a:r>
                      <a:r>
                        <a:rPr lang="ru-RU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Club</a:t>
                      </a:r>
                      <a:r>
                        <a:rPr lang="ru-RU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Хиты  английских  песен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Конкурс  Реши кроссворд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Учителя предметники</a:t>
                      </a:r>
                    </a:p>
                  </a:txBody>
                  <a:tcPr marL="68580" marR="68580" marT="0" marB="0"/>
                </a:tc>
              </a:tr>
              <a:tr h="871494">
                <a:tc>
                  <a:txBody>
                    <a:bodyPr/>
                    <a:lstStyle/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открытый урок </a:t>
                      </a: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NOW I KNOW</a:t>
                      </a:r>
                      <a:r>
                        <a:rPr lang="ru-RU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Теперь я знаю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Шуравина Я.С.</a:t>
                      </a:r>
                    </a:p>
                  </a:txBody>
                  <a:tcPr marL="68580" marR="68580" marT="0" marB="0"/>
                </a:tc>
              </a:tr>
              <a:tr h="761922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Лингвистическая игра</a:t>
                      </a: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“Enjoy the Stations” 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Веселая остановка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Кобзарь В.В.</a:t>
                      </a:r>
                    </a:p>
                  </a:txBody>
                  <a:tcPr marL="68580" marR="68580" marT="0" marB="0"/>
                </a:tc>
              </a:tr>
              <a:tr h="944784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«Знаете ли вы Великобританию» внеклассный урок </a:t>
                      </a: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SIGHTS OF LONDON 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Шуравина Я.С.</a:t>
                      </a:r>
                    </a:p>
                  </a:txBody>
                  <a:tcPr marL="68580" marR="68580" marT="0" marB="0"/>
                </a:tc>
              </a:tr>
              <a:tr h="1006464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Сказка «Репка» Игра «Эрудит»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Шаматовская</a:t>
                      </a:r>
                      <a:r>
                        <a:rPr lang="ru-RU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С.Э.</a:t>
                      </a: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34740823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3857625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57625" y="0"/>
            <a:ext cx="3857625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15250" y="0"/>
            <a:ext cx="3857625" cy="685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985702" y="658574"/>
            <a:ext cx="5460466" cy="369332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r>
              <a:rPr lang="ru-RU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открытый урок </a:t>
            </a:r>
            <a:r>
              <a:rPr lang="en-US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NOW I KNOW</a:t>
            </a:r>
            <a:r>
              <a:rPr lang="ru-RU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Теперь я знаю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5244892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6063916" cy="341095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00736" y="4529889"/>
            <a:ext cx="4170947" cy="234615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529890"/>
            <a:ext cx="4170946" cy="234615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70946" y="4529889"/>
            <a:ext cx="4170948" cy="234615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28085" y="0"/>
            <a:ext cx="6063916" cy="341095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74555" y="1"/>
            <a:ext cx="2589361" cy="4603308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5975683" y="3647255"/>
            <a:ext cx="6096000" cy="646331"/>
          </a:xfrm>
          <a:prstGeom prst="rect">
            <a:avLst/>
          </a:prstGeom>
          <a:solidFill>
            <a:srgbClr val="FF0000"/>
          </a:solidFill>
        </p:spPr>
        <p:txBody>
          <a:bodyPr>
            <a:spAutoFit/>
          </a:bodyPr>
          <a:lstStyle/>
          <a:p>
            <a:r>
              <a:rPr lang="ru-RU" dirty="0" smtClean="0"/>
              <a:t>Лингвистическая игра “</a:t>
            </a:r>
            <a:r>
              <a:rPr lang="ru-RU" dirty="0" err="1" smtClean="0"/>
              <a:t>Enjoy</a:t>
            </a:r>
            <a:r>
              <a:rPr lang="ru-RU" dirty="0" smtClean="0"/>
              <a:t> </a:t>
            </a:r>
            <a:r>
              <a:rPr lang="ru-RU" dirty="0" err="1" smtClean="0"/>
              <a:t>the</a:t>
            </a:r>
            <a:r>
              <a:rPr lang="ru-RU" dirty="0" smtClean="0"/>
              <a:t> </a:t>
            </a:r>
            <a:r>
              <a:rPr lang="ru-RU" dirty="0" err="1" smtClean="0"/>
              <a:t>Stations</a:t>
            </a:r>
            <a:r>
              <a:rPr lang="ru-RU" dirty="0" smtClean="0"/>
              <a:t>” </a:t>
            </a:r>
            <a:br>
              <a:rPr lang="ru-RU" dirty="0" smtClean="0"/>
            </a:br>
            <a:r>
              <a:rPr lang="ru-RU" dirty="0" smtClean="0"/>
              <a:t>Веселая остановка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8927783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Documents and Settings\Галина Кошкина\Мои документы\программы\1250192569_scool_septemb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TextBox 1"/>
          <p:cNvSpPr txBox="1">
            <a:spLocks noChangeArrowheads="1"/>
          </p:cNvSpPr>
          <p:nvPr/>
        </p:nvSpPr>
        <p:spPr bwMode="auto">
          <a:xfrm>
            <a:off x="3352800" y="381001"/>
            <a:ext cx="5257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400" b="1">
                <a:solidFill>
                  <a:srgbClr val="C00000"/>
                </a:solidFill>
                <a:latin typeface="Calibri" panose="020F0502020204030204" pitchFamily="34" charset="0"/>
              </a:rPr>
              <a:t>План мероприятий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147152288"/>
              </p:ext>
            </p:extLst>
          </p:nvPr>
        </p:nvGraphicFramePr>
        <p:xfrm>
          <a:off x="6015789" y="838200"/>
          <a:ext cx="5269831" cy="57514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7621"/>
                <a:gridCol w="2473555"/>
                <a:gridCol w="2438655"/>
              </a:tblGrid>
              <a:tr h="423774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№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r>
                        <a:rPr lang="ru-RU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          5 </a:t>
                      </a: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день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            пятница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5" marB="45715"/>
                </a:tc>
              </a:tr>
              <a:tr h="871494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Презентация:» Великие ученые Германии.»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Шаматовская С.Э.</a:t>
                      </a:r>
                    </a:p>
                  </a:txBody>
                  <a:tcPr marL="68580" marR="68580" marT="0" marB="0"/>
                </a:tc>
              </a:tr>
              <a:tr h="871494">
                <a:tc>
                  <a:txBody>
                    <a:bodyPr/>
                    <a:lstStyle/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Просмотр художественного фильм «Гордость и предубеждение»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Мамбетова Л.Л.</a:t>
                      </a:r>
                    </a:p>
                  </a:txBody>
                  <a:tcPr marL="68580" marR="68580" marT="0" marB="0"/>
                </a:tc>
              </a:tr>
              <a:tr h="871494">
                <a:tc>
                  <a:txBody>
                    <a:bodyPr/>
                    <a:lstStyle/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Социокультурный Квест по реалиям Великобритании "Save the Kingdom", «Спаси Королевство»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Кобзарь В.В.</a:t>
                      </a:r>
                    </a:p>
                  </a:txBody>
                  <a:tcPr marL="68580" marR="68580" marT="0" marB="0"/>
                </a:tc>
              </a:tr>
              <a:tr h="761922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Страноведение «Под одной короной» просмотр документального фильма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Мамбетова Л.Л.</a:t>
                      </a:r>
                    </a:p>
                  </a:txBody>
                  <a:tcPr marL="68580" marR="68580" marT="0" marB="0"/>
                </a:tc>
              </a:tr>
              <a:tr h="944784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Викторина «</a:t>
                      </a: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</a:t>
                      </a:r>
                      <a:r>
                        <a:rPr lang="ru-RU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 </a:t>
                      </a: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do you Know Great Britain</a:t>
                      </a:r>
                      <a:r>
                        <a:rPr lang="ru-RU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» Ты знаешь Великобританию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Мельникова С.В.Кошеленко А.А.</a:t>
                      </a:r>
                    </a:p>
                  </a:txBody>
                  <a:tcPr marL="68580" marR="68580" marT="0" marB="0"/>
                </a:tc>
              </a:tr>
              <a:tr h="1006464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Теперь я знаю. </a:t>
                      </a: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Now I know</a:t>
                      </a:r>
                      <a:r>
                        <a:rPr lang="ru-RU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Открытый урок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Палий Н.В.</a:t>
                      </a: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40735171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5983705" cy="336583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83704" y="3365834"/>
            <a:ext cx="6208295" cy="349216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20588" y="102519"/>
            <a:ext cx="5646822" cy="317633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541462"/>
            <a:ext cx="5896068" cy="3316538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911642" y="3105835"/>
            <a:ext cx="7784432" cy="369332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r>
              <a:rPr lang="ru-RU" dirty="0"/>
              <a:t>Просмотр художественного фильм «Гордость и предубеждение»</a:t>
            </a:r>
          </a:p>
        </p:txBody>
      </p:sp>
    </p:spTree>
    <p:extLst>
      <p:ext uri="{BB962C8B-B14F-4D97-AF65-F5344CB8AC3E}">
        <p14:creationId xmlns:p14="http://schemas.microsoft.com/office/powerpoint/2010/main" xmlns="" val="5349575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6331284" cy="356134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31284" y="3561346"/>
            <a:ext cx="5860716" cy="329665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558" y="3362826"/>
            <a:ext cx="6245726" cy="351322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31284" y="0"/>
            <a:ext cx="5860716" cy="3585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756242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4071687" cy="542891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71687" y="0"/>
            <a:ext cx="4071687" cy="542891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20312" y="0"/>
            <a:ext cx="4071687" cy="542891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922200" y="5794041"/>
            <a:ext cx="4347600" cy="369332"/>
          </a:xfrm>
          <a:prstGeom prst="rect">
            <a:avLst/>
          </a:prstGeom>
          <a:solidFill>
            <a:srgbClr val="FF0000"/>
          </a:solidFill>
        </p:spPr>
        <p:txBody>
          <a:bodyPr wrap="none">
            <a:spAutoFit/>
          </a:bodyPr>
          <a:lstStyle/>
          <a:p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Теперь я знаю.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Now I know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Открытый урок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67906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Documents and Settings\Галина Кошкина\Мои документы\программы\1250192569_scool_septemb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TextBox 1"/>
          <p:cNvSpPr txBox="1">
            <a:spLocks noChangeArrowheads="1"/>
          </p:cNvSpPr>
          <p:nvPr/>
        </p:nvSpPr>
        <p:spPr bwMode="auto">
          <a:xfrm>
            <a:off x="3352800" y="381001"/>
            <a:ext cx="5257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400" b="1">
                <a:solidFill>
                  <a:srgbClr val="C00000"/>
                </a:solidFill>
                <a:latin typeface="Calibri" panose="020F0502020204030204" pitchFamily="34" charset="0"/>
              </a:rPr>
              <a:t>План мероприятий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341577350"/>
              </p:ext>
            </p:extLst>
          </p:nvPr>
        </p:nvGraphicFramePr>
        <p:xfrm>
          <a:off x="6332622" y="2243203"/>
          <a:ext cx="4844716" cy="23715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8772"/>
                <a:gridCol w="2274014"/>
                <a:gridCol w="2241930"/>
              </a:tblGrid>
              <a:tr h="423774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№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r>
                        <a:rPr lang="ru-RU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          6 </a:t>
                      </a: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день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           понедельник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5" marB="45715"/>
                </a:tc>
              </a:tr>
              <a:tr h="871494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</a:t>
                      </a: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CTOR DAY</a:t>
                      </a:r>
                      <a:r>
                        <a:rPr lang="ru-RU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“</a:t>
                      </a: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Phonetic</a:t>
                      </a:r>
                      <a:r>
                        <a:rPr lang="ru-RU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Festival</a:t>
                      </a:r>
                      <a:r>
                        <a:rPr lang="ru-RU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” Конкурс актерских талантов: сказки «Теремок в лесу» 3А, « Репка» 3В, «Кошка и мышка» 3А, Инсценировка сказки "Белоснежка и семь гномов" 3Б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Мамбетова Л.Л.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Палий Н.В.</a:t>
                      </a:r>
                    </a:p>
                  </a:txBody>
                  <a:tcPr marL="68580" marR="68580" marT="0" marB="0"/>
                </a:tc>
              </a:tr>
              <a:tr h="871494">
                <a:tc>
                  <a:txBody>
                    <a:bodyPr/>
                    <a:lstStyle/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“</a:t>
                      </a: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Song Contest</a:t>
                      </a:r>
                      <a:r>
                        <a:rPr lang="ru-RU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” Конкурс на лучшую постановку и исполнение песни, декламация стихов и скороговорок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Мамбетова</a:t>
                      </a:r>
                      <a:r>
                        <a:rPr lang="ru-RU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Л.Л. и учителя предметники</a:t>
                      </a: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41466221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6501063" cy="365684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01062" y="3656848"/>
            <a:ext cx="5690937" cy="320115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23790" y="-1"/>
            <a:ext cx="5668210" cy="3561347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354247" y="4699678"/>
            <a:ext cx="1556015" cy="646331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сказка «Репка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 3В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804894" y="4085930"/>
            <a:ext cx="3143938" cy="369332"/>
          </a:xfrm>
          <a:prstGeom prst="rect">
            <a:avLst/>
          </a:prstGeom>
          <a:solidFill>
            <a:srgbClr val="FF0000"/>
          </a:solidFill>
        </p:spPr>
        <p:txBody>
          <a:bodyPr wrap="none">
            <a:spAutoFit/>
          </a:bodyPr>
          <a:lstStyle/>
          <a:p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Конкурс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актерских талантов: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7182996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4221" y="3429000"/>
            <a:ext cx="6104021" cy="343351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584" y="0"/>
            <a:ext cx="6134322" cy="345055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96000" y="21556"/>
            <a:ext cx="6096000" cy="3429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88242" y="3473366"/>
            <a:ext cx="5946274" cy="3344779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5320033" y="3472112"/>
            <a:ext cx="2038700" cy="369332"/>
          </a:xfrm>
          <a:prstGeom prst="rect">
            <a:avLst/>
          </a:prstGeom>
          <a:solidFill>
            <a:srgbClr val="FF0000"/>
          </a:solidFill>
        </p:spPr>
        <p:txBody>
          <a:bodyPr wrap="none">
            <a:spAutoFit/>
          </a:bodyPr>
          <a:lstStyle/>
          <a:p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Сказка « Репка» 3В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9006990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Documents and Settings\Галина Кошкина\Мои документы\программы\1250192569_scool_septemb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TextBox 1"/>
          <p:cNvSpPr txBox="1">
            <a:spLocks noChangeArrowheads="1"/>
          </p:cNvSpPr>
          <p:nvPr/>
        </p:nvSpPr>
        <p:spPr bwMode="auto">
          <a:xfrm>
            <a:off x="3352800" y="381001"/>
            <a:ext cx="5257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400" b="1">
                <a:solidFill>
                  <a:srgbClr val="C00000"/>
                </a:solidFill>
                <a:latin typeface="Calibri" panose="020F0502020204030204" pitchFamily="34" charset="0"/>
              </a:rPr>
              <a:t>План мероприятий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475967977"/>
              </p:ext>
            </p:extLst>
          </p:nvPr>
        </p:nvGraphicFramePr>
        <p:xfrm>
          <a:off x="4876800" y="838200"/>
          <a:ext cx="4844716" cy="48799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8772"/>
                <a:gridCol w="2274014"/>
                <a:gridCol w="2241930"/>
              </a:tblGrid>
              <a:tr h="423774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№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r>
                        <a:rPr lang="ru-RU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          1</a:t>
                      </a: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день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            понедельник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5" marB="45715"/>
                </a:tc>
              </a:tr>
              <a:tr h="871494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Ознакомление с планом недели. Праздничное оформление школы, кабинета английского языка</a:t>
                      </a: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Мамбетова</a:t>
                      </a:r>
                      <a:r>
                        <a:rPr lang="ru-RU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Л.Л. и учителя иностранного языка</a:t>
                      </a:r>
                    </a:p>
                  </a:txBody>
                  <a:tcPr marL="68580" marR="68580" marT="0" marB="0"/>
                </a:tc>
              </a:tr>
              <a:tr h="871494">
                <a:tc>
                  <a:txBody>
                    <a:bodyPr/>
                    <a:lstStyle/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Конкурс стенгазет «Год Экологии 2017», «Знаменитые люди»</a:t>
                      </a: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61922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Викторина  « Знаешь ли ты Германию?» внеклассное мероприятие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Шаматовская С.Э</a:t>
                      </a:r>
                    </a:p>
                  </a:txBody>
                  <a:tcPr marL="68580" marR="68580" marT="0" marB="0"/>
                </a:tc>
              </a:tr>
              <a:tr h="944784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Конкурс- проект «Животные и насекомые»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Уч. Кобзарь В.В., Мельникова С.В.</a:t>
                      </a:r>
                    </a:p>
                  </a:txBody>
                  <a:tcPr marL="68580" marR="68580" marT="0" marB="0"/>
                </a:tc>
              </a:tr>
              <a:tr h="1006464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«</a:t>
                      </a:r>
                      <a:r>
                        <a:rPr lang="ru-RU" sz="11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Science</a:t>
                      </a:r>
                      <a:r>
                        <a:rPr lang="ru-RU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ru-RU" sz="11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insects</a:t>
                      </a:r>
                      <a:r>
                        <a:rPr lang="ru-RU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/Естествознание: насекомые» открытый урок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Кобзарь В.В.</a:t>
                      </a: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51515520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6075947" cy="341772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75948" y="0"/>
            <a:ext cx="6116052" cy="344027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10" y="3417720"/>
            <a:ext cx="6116053" cy="344028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7545667" y="4223446"/>
            <a:ext cx="3409221" cy="1905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9546167" y="4212168"/>
            <a:ext cx="3386666" cy="1905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5685042" y="3598180"/>
            <a:ext cx="3047757" cy="369332"/>
          </a:xfrm>
          <a:prstGeom prst="rect">
            <a:avLst/>
          </a:prstGeom>
          <a:solidFill>
            <a:srgbClr val="FF0000"/>
          </a:solidFill>
        </p:spPr>
        <p:txBody>
          <a:bodyPr wrap="none">
            <a:spAutoFit/>
          </a:bodyPr>
          <a:lstStyle/>
          <a:p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Конкурс актерских талантов: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5755104" y="4147971"/>
            <a:ext cx="3011017" cy="369332"/>
          </a:xfrm>
          <a:prstGeom prst="rect">
            <a:avLst/>
          </a:prstGeom>
          <a:solidFill>
            <a:srgbClr val="FF0000"/>
          </a:solidFill>
        </p:spPr>
        <p:txBody>
          <a:bodyPr wrap="none">
            <a:spAutoFit/>
          </a:bodyPr>
          <a:lstStyle/>
          <a:p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сказки «Теремок в лесу» 3А,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0895758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6822351" y="1503501"/>
            <a:ext cx="6873150" cy="386614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0"/>
            <a:ext cx="5903493" cy="332071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20639" y="-1"/>
            <a:ext cx="3857625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47673" y="3766396"/>
            <a:ext cx="2994859" cy="369332"/>
          </a:xfrm>
          <a:prstGeom prst="rect">
            <a:avLst/>
          </a:prstGeom>
          <a:solidFill>
            <a:srgbClr val="FF0000"/>
          </a:solidFill>
        </p:spPr>
        <p:txBody>
          <a:bodyPr wrap="none">
            <a:spAutoFit/>
          </a:bodyPr>
          <a:lstStyle/>
          <a:p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Конкурс актерских талантов: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927280" y="4535359"/>
            <a:ext cx="2024465" cy="369332"/>
          </a:xfrm>
          <a:prstGeom prst="rect">
            <a:avLst/>
          </a:prstGeom>
          <a:solidFill>
            <a:srgbClr val="FF0000"/>
          </a:solidFill>
        </p:spPr>
        <p:txBody>
          <a:bodyPr wrap="none">
            <a:spAutoFit/>
          </a:bodyPr>
          <a:lstStyle/>
          <a:p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«Кошка и мышка»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543261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Box 3"/>
          <p:cNvSpPr txBox="1">
            <a:spLocks noChangeArrowheads="1"/>
          </p:cNvSpPr>
          <p:nvPr/>
        </p:nvSpPr>
        <p:spPr bwMode="auto">
          <a:xfrm>
            <a:off x="2057400" y="1219201"/>
            <a:ext cx="22860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ru-RU">
              <a:latin typeface="Calibri" panose="020F0502020204030204" pitchFamily="34" charset="0"/>
            </a:endParaRPr>
          </a:p>
          <a:p>
            <a:pPr eaLnBrk="1" hangingPunct="1"/>
            <a:endParaRPr lang="en-US" altLang="ru-RU">
              <a:latin typeface="Calibri" panose="020F0502020204030204" pitchFamily="34" charset="0"/>
            </a:endParaRPr>
          </a:p>
          <a:p>
            <a:pPr eaLnBrk="1" hangingPunct="1"/>
            <a:endParaRPr lang="ru-RU" altLang="ru-RU">
              <a:latin typeface="Calibri" panose="020F0502020204030204" pitchFamily="34" charset="0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4064" y="4652212"/>
            <a:ext cx="3958390" cy="1050925"/>
          </a:xfrm>
          <a:solidFill>
            <a:srgbClr val="FF0000"/>
          </a:solidFill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Внеклассное мероприятие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Белоснежка и семь гномов». </a:t>
            </a:r>
            <a:br>
              <a:rPr lang="ru-RU" sz="2400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Участники 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3Б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класс.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"/>
            <a:ext cx="6328611" cy="355984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28611" y="0"/>
            <a:ext cx="5863387" cy="329815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77974" y="3298155"/>
            <a:ext cx="1928813" cy="352926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9434760" y="4070182"/>
            <a:ext cx="3529265" cy="198521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40916" y="3873501"/>
            <a:ext cx="4637058" cy="2608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58718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96000" y="0"/>
            <a:ext cx="6160168" cy="346509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60168" y="3465094"/>
            <a:ext cx="6031832" cy="339290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-32378"/>
            <a:ext cx="6153560" cy="3461377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239252" y="4098304"/>
            <a:ext cx="4856748" cy="923330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Внеклассное мероприятие </a:t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latin typeface="Times New Roman" pitchFamily="18" charset="0"/>
                <a:cs typeface="Times New Roman" pitchFamily="18" charset="0"/>
              </a:rPr>
              <a:t>«Белоснежка и семь гномов». </a:t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latin typeface="Times New Roman" pitchFamily="18" charset="0"/>
                <a:cs typeface="Times New Roman" pitchFamily="18" charset="0"/>
              </a:rPr>
              <a:t>Участники  3Б класс.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8895753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90346" y="1"/>
            <a:ext cx="5201653" cy="346776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42910" y="3506536"/>
            <a:ext cx="4910890" cy="327392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108283"/>
            <a:ext cx="6186236" cy="412415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7016" y="3429000"/>
            <a:ext cx="5143499" cy="3428999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  <a:solidFill>
            <a:srgbClr val="FF0000"/>
          </a:solidFill>
        </p:spPr>
        <p:txBody>
          <a:bodyPr>
            <a:spAutoFit/>
          </a:bodyPr>
          <a:lstStyle/>
          <a:p>
            <a:r>
              <a:rPr lang="ru-RU" dirty="0"/>
              <a:t>Конкурс на лучшую постановку и исполнение песни, </a:t>
            </a:r>
            <a:r>
              <a:rPr lang="ru-RU" dirty="0" err="1"/>
              <a:t>Джаббарова</a:t>
            </a:r>
            <a:r>
              <a:rPr lang="ru-RU" dirty="0"/>
              <a:t> Элеонора с песней </a:t>
            </a:r>
            <a:r>
              <a:rPr lang="en-US" dirty="0"/>
              <a:t>“Rolling in the deep”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599518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0842" y="389188"/>
            <a:ext cx="10515600" cy="1325563"/>
          </a:xfrm>
          <a:solidFill>
            <a:srgbClr val="FF0000"/>
          </a:solidFill>
        </p:spPr>
        <p:txBody>
          <a:bodyPr>
            <a:normAutofit fontScale="90000"/>
          </a:bodyPr>
          <a:lstStyle/>
          <a:p>
            <a:r>
              <a:rPr lang="ru-RU" dirty="0"/>
              <a:t>Конкурс на лучшую постановку и исполнение песни, </a:t>
            </a:r>
            <a:r>
              <a:rPr lang="ru-RU" dirty="0" smtClean="0"/>
              <a:t>Александрова </a:t>
            </a:r>
            <a:r>
              <a:rPr lang="ru-RU" dirty="0" err="1" smtClean="0"/>
              <a:t>Любова</a:t>
            </a:r>
            <a:r>
              <a:rPr lang="ru-RU" dirty="0" smtClean="0"/>
              <a:t>  с песней </a:t>
            </a:r>
            <a:r>
              <a:rPr lang="en-US" dirty="0" smtClean="0"/>
              <a:t>“I can`t  help falling in love with you”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910305"/>
            <a:ext cx="5921542" cy="394769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49879" y="1947779"/>
            <a:ext cx="5921543" cy="3947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777994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Documents and Settings\Галина Кошкина\Мои документы\программы\1250192569_scool_septemb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TextBox 1"/>
          <p:cNvSpPr txBox="1">
            <a:spLocks noChangeArrowheads="1"/>
          </p:cNvSpPr>
          <p:nvPr/>
        </p:nvSpPr>
        <p:spPr bwMode="auto">
          <a:xfrm>
            <a:off x="3352800" y="381001"/>
            <a:ext cx="5257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400" b="1">
                <a:solidFill>
                  <a:srgbClr val="C00000"/>
                </a:solidFill>
                <a:latin typeface="Calibri" panose="020F0502020204030204" pitchFamily="34" charset="0"/>
              </a:rPr>
              <a:t>План мероприятий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879487909"/>
              </p:ext>
            </p:extLst>
          </p:nvPr>
        </p:nvGraphicFramePr>
        <p:xfrm>
          <a:off x="6320589" y="2721281"/>
          <a:ext cx="4844716" cy="24883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8772"/>
                <a:gridCol w="2274014"/>
                <a:gridCol w="2241930"/>
              </a:tblGrid>
              <a:tr h="0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№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r>
                        <a:rPr lang="ru-RU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          7 </a:t>
                      </a: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день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            вторник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5" marB="45715"/>
                </a:tc>
              </a:tr>
              <a:tr h="871494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Открытый урок по теме «Профессии. Место работы.»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Мельникова С.В.</a:t>
                      </a:r>
                    </a:p>
                  </a:txBody>
                  <a:tcPr marL="68580" marR="68580" marT="0" marB="0"/>
                </a:tc>
              </a:tr>
              <a:tr h="1251149">
                <a:tc>
                  <a:txBody>
                    <a:bodyPr/>
                    <a:lstStyle/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«Не хватай время властью надо мной…»  чтение произведений В.Шекспира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Мамбетова</a:t>
                      </a:r>
                      <a:r>
                        <a:rPr lang="ru-RU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Л.Л. </a:t>
                      </a: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5966991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5610726" cy="315603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78075" y="0"/>
            <a:ext cx="5796548" cy="326055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078705"/>
            <a:ext cx="4882148" cy="274620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3007" y="2472740"/>
            <a:ext cx="3878179" cy="218147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61186" y="3156033"/>
            <a:ext cx="4705684" cy="264694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93726" y="3260558"/>
            <a:ext cx="2023561" cy="3597442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2955089" y="266874"/>
            <a:ext cx="6096000" cy="646331"/>
          </a:xfrm>
          <a:prstGeom prst="rect">
            <a:avLst/>
          </a:prstGeom>
          <a:solidFill>
            <a:srgbClr val="FF0000"/>
          </a:solidFill>
        </p:spPr>
        <p:txBody>
          <a:bodyPr>
            <a:spAutoFit/>
          </a:bodyPr>
          <a:lstStyle/>
          <a:p>
            <a:r>
              <a:rPr lang="ru-RU" dirty="0" smtClean="0"/>
              <a:t>                                Открытый </a:t>
            </a:r>
            <a:r>
              <a:rPr lang="ru-RU" dirty="0"/>
              <a:t>урок по теме </a:t>
            </a:r>
            <a:endParaRPr lang="ru-RU" dirty="0" smtClean="0"/>
          </a:p>
          <a:p>
            <a:r>
              <a:rPr lang="ru-RU" dirty="0" smtClean="0"/>
              <a:t>«</a:t>
            </a:r>
            <a:r>
              <a:rPr lang="ru-RU" dirty="0"/>
              <a:t>Профессии. Место работы</a:t>
            </a:r>
            <a:r>
              <a:rPr lang="ru-RU" dirty="0" smtClean="0"/>
              <a:t>.»            </a:t>
            </a:r>
            <a:r>
              <a:rPr lang="ru-RU" dirty="0"/>
              <a:t>Мельникова С.В.</a:t>
            </a:r>
          </a:p>
        </p:txBody>
      </p:sp>
    </p:spTree>
    <p:extLst>
      <p:ext uri="{BB962C8B-B14F-4D97-AF65-F5344CB8AC3E}">
        <p14:creationId xmlns:p14="http://schemas.microsoft.com/office/powerpoint/2010/main" xmlns="" val="4099333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"/>
            <a:ext cx="5305926" cy="353728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48500" y="1"/>
            <a:ext cx="5143499" cy="342899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537284"/>
            <a:ext cx="4981073" cy="332071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98093" y="3794123"/>
            <a:ext cx="4595814" cy="306387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20148" y="3429000"/>
            <a:ext cx="5023433" cy="334895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87384" y="0"/>
            <a:ext cx="3906523" cy="260434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59690" y="2207970"/>
            <a:ext cx="3178342" cy="2118895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6248861" y="5844802"/>
            <a:ext cx="5554118" cy="646331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«Не хватай время властью надо мной…»  чтение произведений </a:t>
            </a:r>
            <a:r>
              <a:rPr lang="ru-RU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В.Шекспира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1436228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155032"/>
            <a:ext cx="10515600" cy="4090736"/>
          </a:xfrm>
          <a:solidFill>
            <a:srgbClr val="FF0000"/>
          </a:solidFill>
        </p:spPr>
        <p:txBody>
          <a:bodyPr>
            <a:normAutofit/>
          </a:bodyPr>
          <a:lstStyle/>
          <a:p>
            <a:r>
              <a:rPr lang="ru-RU" sz="8000" dirty="0" smtClean="0"/>
              <a:t>Спасибо за внимание! </a:t>
            </a:r>
            <a:br>
              <a:rPr lang="ru-RU" sz="8000" dirty="0" smtClean="0"/>
            </a:br>
            <a:r>
              <a:rPr lang="en-US" sz="8000" dirty="0" smtClean="0"/>
              <a:t>Thank you for attention! </a:t>
            </a:r>
            <a:endParaRPr lang="ru-RU" sz="8000" dirty="0"/>
          </a:p>
        </p:txBody>
      </p:sp>
    </p:spTree>
    <p:extLst>
      <p:ext uri="{BB962C8B-B14F-4D97-AF65-F5344CB8AC3E}">
        <p14:creationId xmlns:p14="http://schemas.microsoft.com/office/powerpoint/2010/main" xmlns="" val="8534625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3227" y="-32333"/>
            <a:ext cx="5823284" cy="3446042"/>
          </a:xfrm>
          <a:solidFill>
            <a:srgbClr val="FF0000"/>
          </a:solidFill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7874" y="3429000"/>
            <a:ext cx="5888126" cy="331207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96000" y="0"/>
            <a:ext cx="6096000" cy="3429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5817139" y="3707861"/>
            <a:ext cx="3377122" cy="28194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915400" y="3429000"/>
            <a:ext cx="1899631" cy="3377122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838200" y="2784204"/>
            <a:ext cx="3300663" cy="369332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r>
              <a:rPr lang="ru-RU" u="sng" dirty="0" smtClean="0"/>
              <a:t>Газеты «Год </a:t>
            </a:r>
            <a:r>
              <a:rPr lang="ru-RU" dirty="0" smtClean="0"/>
              <a:t>экологии в России» 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989753" y="5879250"/>
            <a:ext cx="4268220" cy="369332"/>
          </a:xfrm>
          <a:prstGeom prst="rect">
            <a:avLst/>
          </a:prstGeom>
          <a:solidFill>
            <a:srgbClr val="FF0000"/>
          </a:solidFill>
        </p:spPr>
        <p:txBody>
          <a:bodyPr wrap="none">
            <a:spAutoFit/>
          </a:bodyPr>
          <a:lstStyle/>
          <a:p>
            <a:r>
              <a:rPr lang="ru-RU" u="sng" dirty="0" smtClean="0"/>
              <a:t>Газеты «Знаменитые люди и </a:t>
            </a:r>
            <a:r>
              <a:rPr lang="ru-RU" u="sng" dirty="0" err="1" smtClean="0"/>
              <a:t>насеколые</a:t>
            </a:r>
            <a:r>
              <a:rPr lang="ru-RU" dirty="0" smtClean="0"/>
              <a:t>» 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6555996" y="6248582"/>
            <a:ext cx="4590103" cy="369332"/>
          </a:xfrm>
          <a:prstGeom prst="rect">
            <a:avLst/>
          </a:prstGeom>
          <a:solidFill>
            <a:srgbClr val="FF0000"/>
          </a:solidFill>
        </p:spPr>
        <p:txBody>
          <a:bodyPr wrap="none">
            <a:spAutoFit/>
          </a:bodyPr>
          <a:lstStyle/>
          <a:p>
            <a:r>
              <a:rPr lang="ru-RU" u="sng" dirty="0" smtClean="0"/>
              <a:t>Проекты 3 класс «Мой домашний питомец</a:t>
            </a:r>
            <a:r>
              <a:rPr lang="ru-RU" dirty="0" smtClean="0"/>
              <a:t>» 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6748926" y="2920084"/>
            <a:ext cx="4873194" cy="369332"/>
          </a:xfrm>
          <a:prstGeom prst="rect">
            <a:avLst/>
          </a:prstGeom>
          <a:solidFill>
            <a:srgbClr val="FF0000"/>
          </a:solidFill>
        </p:spPr>
        <p:txBody>
          <a:bodyPr wrap="none">
            <a:spAutoFit/>
          </a:bodyPr>
          <a:lstStyle/>
          <a:p>
            <a:r>
              <a:rPr lang="ru-RU" u="sng" dirty="0" smtClean="0"/>
              <a:t>Фурсова Дарья 7В класс « </a:t>
            </a:r>
            <a:r>
              <a:rPr lang="ru-RU" u="sng" dirty="0" err="1" smtClean="0"/>
              <a:t>Меланик</a:t>
            </a:r>
            <a:r>
              <a:rPr lang="ru-RU" u="sng" dirty="0" smtClean="0"/>
              <a:t> </a:t>
            </a:r>
            <a:r>
              <a:rPr lang="ru-RU" u="sng" dirty="0" err="1" smtClean="0"/>
              <a:t>Мартиниз</a:t>
            </a:r>
            <a:r>
              <a:rPr lang="ru-RU" dirty="0" smtClean="0"/>
              <a:t>»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1031210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6918158" cy="389146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89600" y="3200400"/>
            <a:ext cx="6502400" cy="36576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860006"/>
            <a:ext cx="5349373" cy="300902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74064" y="54393"/>
            <a:ext cx="5817936" cy="3272589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838200" y="3568299"/>
            <a:ext cx="6096000" cy="646331"/>
          </a:xfrm>
          <a:prstGeom prst="rect">
            <a:avLst/>
          </a:prstGeom>
          <a:solidFill>
            <a:srgbClr val="FF0000"/>
          </a:solidFill>
        </p:spPr>
        <p:txBody>
          <a:bodyPr>
            <a:spAutoFit/>
          </a:bodyPr>
          <a:lstStyle/>
          <a:p>
            <a:r>
              <a:rPr lang="ru-RU" dirty="0" smtClean="0"/>
              <a:t>«</a:t>
            </a:r>
            <a:r>
              <a:rPr lang="ru-RU" dirty="0" err="1" smtClean="0"/>
              <a:t>Science</a:t>
            </a:r>
            <a:r>
              <a:rPr lang="ru-RU" dirty="0" smtClean="0"/>
              <a:t>: </a:t>
            </a:r>
            <a:r>
              <a:rPr lang="ru-RU" dirty="0" err="1" smtClean="0"/>
              <a:t>insects</a:t>
            </a:r>
            <a:r>
              <a:rPr lang="ru-RU" dirty="0" smtClean="0"/>
              <a:t>/Естествознание: насекомые» открытый урок учитель Кобзарь В.В.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8887977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55384"/>
            <a:ext cx="11815011" cy="6727651"/>
          </a:xfrm>
          <a:prstGeom prst="rect">
            <a:avLst/>
          </a:prstGeom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637926790"/>
              </p:ext>
            </p:extLst>
          </p:nvPr>
        </p:nvGraphicFramePr>
        <p:xfrm>
          <a:off x="6228903" y="1506993"/>
          <a:ext cx="4844716" cy="42322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8772"/>
                <a:gridCol w="2274014"/>
                <a:gridCol w="2241930"/>
              </a:tblGrid>
              <a:tr h="0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№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r>
                        <a:rPr lang="ru-RU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          2 </a:t>
                      </a: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день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    вторник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5" marB="45715"/>
                </a:tc>
              </a:tr>
              <a:tr h="401924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Открытый урок по теме «Мои Животные» </a:t>
                      </a: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Кошеленко</a:t>
                      </a:r>
                      <a:r>
                        <a:rPr lang="ru-RU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А.А.</a:t>
                      </a: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7372">
                <a:tc>
                  <a:txBody>
                    <a:bodyPr/>
                    <a:lstStyle/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«День Святого Валентина» история праздника презентация</a:t>
                      </a: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Учителя предметники</a:t>
                      </a: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0478">
                <a:tc>
                  <a:txBody>
                    <a:bodyPr/>
                    <a:lstStyle/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Disco</a:t>
                      </a:r>
                      <a:r>
                        <a:rPr lang="ru-RU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С</a:t>
                      </a:r>
                      <a:r>
                        <a:rPr lang="en-US" sz="11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lub</a:t>
                      </a:r>
                      <a:r>
                        <a:rPr lang="ru-RU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Хиты английских песен Конкурс на лучший литературный перевод изречений великих людей</a:t>
                      </a: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Учителя предметники</a:t>
                      </a: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761922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Внеклассное  мероприятие</a:t>
                      </a: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FAMOUS PEOPLE OF THE GREAT BRITAIN</a:t>
                      </a:r>
                      <a:r>
                        <a:rPr lang="ru-RU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«Знаменитые люди Британии»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Шуравина Я.С.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538345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Путешествие по городам Германии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Открытый урок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Шаматовская С.Э</a:t>
                      </a:r>
                    </a:p>
                  </a:txBody>
                  <a:tcPr marL="68580" marR="68580" marT="0" marB="0"/>
                </a:tc>
              </a:tr>
              <a:tr h="1006464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Изготовление «Закладка-шпаргалка» «Сердечки – оригами»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Шаматовская</a:t>
                      </a:r>
                      <a:r>
                        <a:rPr lang="ru-RU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С.Э</a:t>
                      </a: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7998008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3012908" cy="401721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038724" y="0"/>
            <a:ext cx="3012909" cy="401721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2845" y="3431883"/>
            <a:ext cx="2525629" cy="336750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12908" y="0"/>
            <a:ext cx="3012908" cy="401721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25816" y="1"/>
            <a:ext cx="3012908" cy="401721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22351" y="3431883"/>
            <a:ext cx="2569588" cy="3426117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5801382" y="4746304"/>
            <a:ext cx="4369851" cy="646331"/>
          </a:xfrm>
          <a:prstGeom prst="rect">
            <a:avLst/>
          </a:prstGeom>
          <a:solidFill>
            <a:srgbClr val="FF0000"/>
          </a:solidFill>
        </p:spPr>
        <p:txBody>
          <a:bodyPr wrap="none">
            <a:spAutoFit/>
          </a:bodyPr>
          <a:lstStyle/>
          <a:p>
            <a:r>
              <a:rPr lang="ru-RU" dirty="0" smtClean="0"/>
              <a:t>Открытый урок по теме «Мои Животные» </a:t>
            </a:r>
          </a:p>
          <a:p>
            <a:r>
              <a:rPr lang="ru-RU" dirty="0" smtClean="0"/>
              <a:t>Кошеленко А.А.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562248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158" y="0"/>
            <a:ext cx="4584033" cy="330868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95674" y="0"/>
            <a:ext cx="4682958" cy="317633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429000"/>
            <a:ext cx="4680284" cy="3429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74340" y="3429000"/>
            <a:ext cx="4680882" cy="342899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865196" y="3429000"/>
            <a:ext cx="3326803" cy="342899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51463" y="0"/>
            <a:ext cx="4625474" cy="2827421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3224463" y="3135625"/>
            <a:ext cx="8129337" cy="461665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r>
              <a:rPr lang="ru-RU" sz="24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«День Святого Валентина» история праздника презентация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xmlns="" val="17877447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Documents and Settings\Галина Кошкина\Мои документы\программы\1250192569_scool_septemb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TextBox 1"/>
          <p:cNvSpPr txBox="1">
            <a:spLocks noChangeArrowheads="1"/>
          </p:cNvSpPr>
          <p:nvPr/>
        </p:nvSpPr>
        <p:spPr bwMode="auto">
          <a:xfrm>
            <a:off x="3352800" y="381001"/>
            <a:ext cx="5257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400" b="1">
                <a:solidFill>
                  <a:srgbClr val="C00000"/>
                </a:solidFill>
                <a:latin typeface="Calibri" panose="020F0502020204030204" pitchFamily="34" charset="0"/>
              </a:rPr>
              <a:t>План мероприятий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102282651"/>
              </p:ext>
            </p:extLst>
          </p:nvPr>
        </p:nvGraphicFramePr>
        <p:xfrm>
          <a:off x="6308558" y="2221831"/>
          <a:ext cx="4844716" cy="29036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8772"/>
                <a:gridCol w="2274014"/>
                <a:gridCol w="2241930"/>
              </a:tblGrid>
              <a:tr h="420147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№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r>
                        <a:rPr lang="ru-RU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          3 </a:t>
                      </a: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день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            среда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5" marB="45715"/>
                </a:tc>
              </a:tr>
              <a:tr h="864036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«Дружба, любовь »  конкурс выразительного чтения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Шаматовская С.Э. </a:t>
                      </a:r>
                    </a:p>
                  </a:txBody>
                  <a:tcPr marL="68580" marR="68580" marT="0" marB="0"/>
                </a:tc>
              </a:tr>
              <a:tr h="864036">
                <a:tc>
                  <a:txBody>
                    <a:bodyPr/>
                    <a:lstStyle/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Открытый урок « Пушистые друзья»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Мамбетова Л.Л.</a:t>
                      </a:r>
                    </a:p>
                  </a:txBody>
                  <a:tcPr marL="68580" marR="68580" marT="0" marB="0"/>
                </a:tc>
              </a:tr>
              <a:tr h="755402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Disco Club</a:t>
                      </a:r>
                      <a:r>
                        <a:rPr lang="ru-RU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Хиты английских песен Конкурс на лучший литературный перевод  английских рифмовок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Учителя предметники</a:t>
                      </a: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1483851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5317958" cy="3429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219269" y="-72340"/>
            <a:ext cx="1941095" cy="345083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3426118"/>
            <a:ext cx="5317958" cy="3429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5317957" y="3354935"/>
            <a:ext cx="3404937" cy="344679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17958" y="0"/>
            <a:ext cx="4901311" cy="337849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31642" y="3378495"/>
            <a:ext cx="3560358" cy="3423236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3376863" y="3146458"/>
            <a:ext cx="6019800" cy="954107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r>
              <a:rPr lang="ru-RU" sz="2800" dirty="0" smtClean="0"/>
              <a:t>Открытый урок « Пушистые друзья» </a:t>
            </a:r>
            <a:r>
              <a:rPr lang="ru-RU" sz="2800" dirty="0" err="1" smtClean="0"/>
              <a:t>Мамбетова</a:t>
            </a:r>
            <a:r>
              <a:rPr lang="ru-RU" sz="2800" dirty="0" smtClean="0"/>
              <a:t> Л.Л.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xmlns="" val="182453775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520</TotalTime>
  <Words>705</Words>
  <Application>Microsoft Office PowerPoint</Application>
  <PresentationFormat>Произвольный</PresentationFormat>
  <Paragraphs>146</Paragraphs>
  <Slides>29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Внеклассное мероприятие  «Белоснежка и семь гномов».  Участники  3Б класс.</vt:lpstr>
      <vt:lpstr>Слайд 23</vt:lpstr>
      <vt:lpstr>Слайд 24</vt:lpstr>
      <vt:lpstr>Конкурс на лучшую постановку и исполнение песни, Александрова Любова  с песней “I can`t  help falling in love with you”</vt:lpstr>
      <vt:lpstr>Слайд 26</vt:lpstr>
      <vt:lpstr>Слайд 27</vt:lpstr>
      <vt:lpstr>Слайд 28</vt:lpstr>
      <vt:lpstr>Спасибо за внимание!  Thank you for attention! 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LL</dc:creator>
  <cp:lastModifiedBy>Школа1</cp:lastModifiedBy>
  <cp:revision>32</cp:revision>
  <dcterms:created xsi:type="dcterms:W3CDTF">2017-02-26T05:13:43Z</dcterms:created>
  <dcterms:modified xsi:type="dcterms:W3CDTF">2017-02-28T09:49:46Z</dcterms:modified>
</cp:coreProperties>
</file>